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44" d="100"/>
          <a:sy n="44" d="100"/>
        </p:scale>
        <p:origin x="1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7244538-290E-40DA-A93A-14BB3E6CF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45437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419D9C4-41AD-4945-85D3-98D166337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5888" y="673240"/>
            <a:ext cx="5951914" cy="3446373"/>
          </a:xfrm>
          <a:noFill/>
          <a:ln w="19050">
            <a:noFill/>
            <a:prstDash val="dash"/>
          </a:ln>
        </p:spPr>
        <p:txBody>
          <a:bodyPr>
            <a:normAutofit/>
          </a:bodyPr>
          <a:lstStyle/>
          <a:p>
            <a:pPr algn="r"/>
            <a:r>
              <a:rPr lang="pl-PL" sz="4800"/>
              <a:t>Karta z choinką 3d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48EA207-1F3C-4F7A-BBB2-931636C1C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2265" y="4119613"/>
            <a:ext cx="5935535" cy="2058765"/>
          </a:xfrm>
          <a:noFill/>
          <a:ln w="19050">
            <a:noFill/>
            <a:prstDash val="dash"/>
          </a:ln>
        </p:spPr>
        <p:txBody>
          <a:bodyPr>
            <a:normAutofit/>
          </a:bodyPr>
          <a:lstStyle/>
          <a:p>
            <a:pPr algn="r"/>
            <a:endParaRPr lang="pl-P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1DF3B3-9DBC-445D-AE4E-A62E5A9B8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2794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1F80E8-0CAC-410E-B59A-29FDDC357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08D38F8A-BEAA-4BEA-AC0A-E2BDF7BC1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8" y="643464"/>
            <a:ext cx="3992668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619CDA9-E1E6-43A8-8342-83767D1AD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66" b="7967"/>
          <a:stretch/>
        </p:blipFill>
        <p:spPr>
          <a:xfrm>
            <a:off x="720130" y="687414"/>
            <a:ext cx="3839084" cy="58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38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B836880-BF75-4385-9994-9270F8ACF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BCFBE2-C65F-42E3-A14A-5D04B9842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BD5CF7B-9CD1-425A-89BD-5120178A6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3306744" cy="1293028"/>
          </a:xfrm>
        </p:spPr>
        <p:txBody>
          <a:bodyPr>
            <a:normAutofit/>
          </a:bodyPr>
          <a:lstStyle/>
          <a:p>
            <a:r>
              <a:rPr lang="pl-PL" sz="3200"/>
              <a:t>Potrzebne materiały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025EB1-1DBE-4941-8361-D47F6B0B1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94560"/>
            <a:ext cx="3306742" cy="4024125"/>
          </a:xfrm>
        </p:spPr>
        <p:txBody>
          <a:bodyPr>
            <a:normAutofit/>
          </a:bodyPr>
          <a:lstStyle/>
          <a:p>
            <a:r>
              <a:rPr lang="pl-PL" sz="1600"/>
              <a:t>Kolorowa kartka jako tło</a:t>
            </a:r>
          </a:p>
          <a:p>
            <a:r>
              <a:rPr lang="pl-PL" sz="1600"/>
              <a:t>Zielone kartki A4, brązowa kartka</a:t>
            </a:r>
          </a:p>
          <a:p>
            <a:r>
              <a:rPr lang="pl-PL" sz="1600"/>
              <a:t>Klej magiczny lub klej na gorąco</a:t>
            </a:r>
          </a:p>
          <a:p>
            <a:r>
              <a:rPr lang="pl-PL" sz="1600"/>
              <a:t>Nożyczki i ozdoby na choinkę (kuleczki, łańcuch, wstążeczki itp.)</a:t>
            </a:r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38D32B90-922C-4411-A898-3F03AA80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AC2704C-70A4-491B-8DDE-A78043E4F7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0" r="24177"/>
          <a:stretch/>
        </p:blipFill>
        <p:spPr>
          <a:xfrm>
            <a:off x="4955339" y="1336566"/>
            <a:ext cx="6127287" cy="46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69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41B749-B381-42C1-83C5-8DCA39E8B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Każdą zieloną kartkę podziel na trzy części wzdłuż dłuższego boku, każdy pasek sklej wzdłuż dłuższego boku nie zaginając kartki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F551FD4-A62B-4180-BF6E-732F17696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0090" y="3038264"/>
            <a:ext cx="5431756" cy="305536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4A9761E-97BB-4C63-8B40-4F9EC232C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279" y="2923941"/>
            <a:ext cx="2338445" cy="367098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9A9C0B5-F227-41BD-BD3E-47E3122F0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67" y="1077685"/>
            <a:ext cx="2645229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50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5776E8-FFB8-4E2E-918D-950191A0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Natnij pasek od strony złożenia jak na zdjęciu i zwiń w rulon tworząc „</a:t>
            </a:r>
            <a:r>
              <a:rPr lang="pl-PL" dirty="0" err="1"/>
              <a:t>brokułka</a:t>
            </a:r>
            <a:r>
              <a:rPr lang="pl-PL" dirty="0"/>
              <a:t>”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28C8471-8738-437C-BF8A-4721C3DF2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162" y="931182"/>
            <a:ext cx="2263676" cy="402431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E30513B-9531-4CD9-B41E-6DB062F71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830" y="2384017"/>
            <a:ext cx="2086656" cy="370961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C49E527-CD5F-45D7-8D7B-4195CBBD8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073" y="2503759"/>
            <a:ext cx="2270377" cy="403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58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5D53CC-1932-46B2-B700-A20EBA3AC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Zrób takich „</a:t>
            </a:r>
            <a:r>
              <a:rPr lang="pl-PL" dirty="0" err="1"/>
              <a:t>brokułek</a:t>
            </a:r>
            <a:r>
              <a:rPr lang="pl-PL" dirty="0"/>
              <a:t>” 15 lub 10. przyklej je klejem na kartkę tło tworząc choinkę.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F74E97E-DEEC-4B2F-A9F4-F0847CD35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776287"/>
            <a:ext cx="2263676" cy="402431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409C816-3C0C-411D-A91F-EF561B0F4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700" y="2737416"/>
            <a:ext cx="4267806" cy="240064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7F41E8D-7DDD-4C1A-BEE3-9F11B0F80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473" y="2229152"/>
            <a:ext cx="2603727" cy="462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77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E3B869-3361-4E8C-87BB-27794406A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A856AB-281D-45B5-B270-8EA6AC0CB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F81EDA0-0220-4929-8B35-DD624BCF5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4124396" cy="1600200"/>
          </a:xfrm>
        </p:spPr>
        <p:txBody>
          <a:bodyPr anchor="b">
            <a:normAutofit/>
          </a:bodyPr>
          <a:lstStyle/>
          <a:p>
            <a:pPr algn="l"/>
            <a:r>
              <a:rPr lang="pl-PL" sz="2200"/>
              <a:t>Z brązowego paska zrób również „brokułka” i przyklej jako pień choinki. Ozdób choinkę gwiazdką, bombkami itp..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FB01D9-B10A-46C8-B171-816394C80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4573"/>
            <a:ext cx="4124395" cy="3854112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913AFE2-4882-4410-9301-16B974149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54" r="29951" b="1"/>
          <a:stretch/>
        </p:blipFill>
        <p:spPr>
          <a:xfrm rot="16200000">
            <a:off x="5327642" y="768089"/>
            <a:ext cx="3358380" cy="3314451"/>
          </a:xfrm>
          <a:prstGeom prst="rect">
            <a:avLst/>
          </a:prstGeom>
        </p:spPr>
      </p:pic>
      <p:sp>
        <p:nvSpPr>
          <p:cNvPr id="16" name="Round Single Corner Rectangle 17">
            <a:extLst>
              <a:ext uri="{FF2B5EF4-FFF2-40B4-BE49-F238E27FC236}">
                <a16:creationId xmlns:a16="http://schemas.microsoft.com/office/drawing/2014/main" id="{76B44A81-87EC-416C-8094-359C84FEF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10817" y="1002026"/>
            <a:ext cx="2309217" cy="1684338"/>
          </a:xfrm>
          <a:prstGeom prst="round1Rect">
            <a:avLst>
              <a:gd name="adj" fmla="val 11295"/>
            </a:avLst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Single Corner Rectangle 16">
            <a:extLst>
              <a:ext uri="{FF2B5EF4-FFF2-40B4-BE49-F238E27FC236}">
                <a16:creationId xmlns:a16="http://schemas.microsoft.com/office/drawing/2014/main" id="{0C371495-4807-437C-B138-97390839F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6241840" y="4259603"/>
            <a:ext cx="2417253" cy="1840846"/>
          </a:xfrm>
          <a:prstGeom prst="round1Rect">
            <a:avLst>
              <a:gd name="adj" fmla="val 11295"/>
            </a:avLst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4609B9F-7D13-4F8E-BD77-86FD0A2404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47" r="-4" b="11921"/>
          <a:stretch/>
        </p:blipFill>
        <p:spPr>
          <a:xfrm>
            <a:off x="8810817" y="2822889"/>
            <a:ext cx="2695383" cy="353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3628"/>
      </p:ext>
    </p:extLst>
  </p:cSld>
  <p:clrMapOvr>
    <a:masterClrMapping/>
  </p:clrMapOvr>
</p:sld>
</file>

<file path=ppt/theme/theme1.xml><?xml version="1.0" encoding="utf-8"?>
<a:theme xmlns:a="http://schemas.openxmlformats.org/drawingml/2006/main" name="Para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</Words>
  <Application>Microsoft Office PowerPoint</Application>
  <PresentationFormat>Panoramiczny</PresentationFormat>
  <Paragraphs>10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9" baseType="lpstr">
      <vt:lpstr>Arial</vt:lpstr>
      <vt:lpstr>Century Gothic</vt:lpstr>
      <vt:lpstr>Para</vt:lpstr>
      <vt:lpstr>Karta z choinką 3d</vt:lpstr>
      <vt:lpstr>Potrzebne materiały</vt:lpstr>
      <vt:lpstr>Każdą zieloną kartkę podziel na trzy części wzdłuż dłuższego boku, każdy pasek sklej wzdłuż dłuższego boku nie zaginając kartki</vt:lpstr>
      <vt:lpstr>Natnij pasek od strony złożenia jak na zdjęciu i zwiń w rulon tworząc „brokułka”</vt:lpstr>
      <vt:lpstr>Zrób takich „brokułek” 15 lub 10. przyklej je klejem na kartkę tło tworząc choinkę.</vt:lpstr>
      <vt:lpstr>Z brązowego paska zrób również „brokułka” i przyklej jako pień choinki. Ozdób choinkę gwiazdką, bombkami itp..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Karta z choinką 3d</dc:title>
  <dc:creator>Rafał Las</dc:creator>
  <cp:lastModifiedBy>Rafał Las</cp:lastModifiedBy>
  <cp:revision>1</cp:revision>
  <dcterms:created xsi:type="dcterms:W3CDTF">2020-12-12T19:50:18Z</dcterms:created>
  <dcterms:modified xsi:type="dcterms:W3CDTF">2020-12-12T19:50:55Z</dcterms:modified>
</cp:coreProperties>
</file>